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C6F9D69-D143-4110-9214-986B33D3BD11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C504841-219B-46C0-85B2-134D896E4DD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36313" y="1349096"/>
            <a:ext cx="6183100" cy="1204306"/>
          </a:xfrm>
        </p:spPr>
        <p:txBody>
          <a:bodyPr/>
          <a:lstStyle/>
          <a:p>
            <a:r>
              <a:rPr lang="en-GB" sz="8800" dirty="0" smtClean="0">
                <a:latin typeface="SF Cartoonist Hand" pitchFamily="2" charset="0"/>
              </a:rPr>
              <a:t>What is blogging?</a:t>
            </a:r>
            <a:endParaRPr lang="en-GB" sz="8800" dirty="0">
              <a:latin typeface="SF Cartoonist Hand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073136" y="2356110"/>
            <a:ext cx="6511131" cy="329259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SF Cartoonist Hand" pitchFamily="2" charset="0"/>
              </a:rPr>
              <a:t>Tuesday 2 February 2016</a:t>
            </a:r>
            <a:endParaRPr lang="en-GB" sz="3600" dirty="0">
              <a:latin typeface="SF Cartoonist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5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6000" dirty="0" smtClean="0">
                <a:latin typeface="SF Cartoonist Hand" pitchFamily="2" charset="0"/>
              </a:rPr>
              <a:t>WHAT IS BLOGGING?</a:t>
            </a:r>
            <a:endParaRPr lang="en-GB" sz="6000" dirty="0">
              <a:latin typeface="SF Cartoonist Han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5400" b="0" dirty="0" smtClean="0">
                <a:solidFill>
                  <a:srgbClr val="FF0000"/>
                </a:solidFill>
                <a:latin typeface="SF Cartoonist Hand" pitchFamily="2" charset="0"/>
              </a:rPr>
              <a:t>Blogging is first and foremost a fantastic way to strengthen the connections between home and school.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5400" b="0" dirty="0">
                <a:solidFill>
                  <a:srgbClr val="00B0F0"/>
                </a:solidFill>
                <a:latin typeface="SF Cartoonist Hand" pitchFamily="2" charset="0"/>
              </a:rPr>
              <a:t>Overall, blogging is a platform for everything. It is a fantastic place to start for teachers and students who want to learn about technology.</a:t>
            </a:r>
            <a:endParaRPr lang="en-GB" sz="5400" b="0" dirty="0" smtClean="0">
              <a:solidFill>
                <a:srgbClr val="00B0F0"/>
              </a:solidFill>
              <a:latin typeface="SF Cartoonist Hand" pitchFamily="2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GB" sz="2800" dirty="0">
              <a:solidFill>
                <a:srgbClr val="FF0000"/>
              </a:solidFill>
              <a:latin typeface="SF Cartoonist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59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4192464" cy="557208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2400" u="sng" dirty="0" smtClean="0">
                <a:latin typeface="SF Cartoonist Hand" pitchFamily="2" charset="0"/>
              </a:rPr>
              <a:t>Improvement of literacy skills</a:t>
            </a:r>
          </a:p>
          <a:p>
            <a:r>
              <a:rPr lang="en-GB" sz="1600" b="0" dirty="0">
                <a:latin typeface="SF Cartoonist Hand" pitchFamily="2" charset="0"/>
              </a:rPr>
              <a:t>Not only were skills improved, but engagement levels increased. Reluctant writers wanted to write for a purpose and students were using blogs to purposefully communicate and converse with others</a:t>
            </a:r>
            <a:r>
              <a:rPr lang="en-GB" sz="1600" b="0" dirty="0" smtClean="0">
                <a:latin typeface="SF Cartoonist Hand" pitchFamily="2" charset="0"/>
              </a:rPr>
              <a:t>.</a:t>
            </a:r>
          </a:p>
          <a:p>
            <a:r>
              <a:rPr lang="en-GB" sz="2400" u="sng" dirty="0" smtClean="0">
                <a:latin typeface="SF Cartoonist Hand" pitchFamily="2" charset="0"/>
              </a:rPr>
              <a:t>Authentic Audience</a:t>
            </a:r>
          </a:p>
          <a:p>
            <a:r>
              <a:rPr lang="en-GB" sz="1600" b="0" dirty="0">
                <a:latin typeface="SF Cartoonist Hand" pitchFamily="2" charset="0"/>
              </a:rPr>
              <a:t>Blogs provide a much larger audience for student work and an avenue for feedback and self-improvement through commenting</a:t>
            </a:r>
            <a:r>
              <a:rPr lang="en-GB" sz="1600" b="0" dirty="0" smtClean="0">
                <a:latin typeface="SF Cartoonist Hand" pitchFamily="2" charset="0"/>
              </a:rPr>
              <a:t>.</a:t>
            </a:r>
          </a:p>
          <a:p>
            <a:r>
              <a:rPr lang="en-GB" sz="2400" u="sng" dirty="0" smtClean="0">
                <a:latin typeface="SF Cartoonist Hand" pitchFamily="2" charset="0"/>
              </a:rPr>
              <a:t>Sense of classroom community</a:t>
            </a:r>
          </a:p>
          <a:p>
            <a:r>
              <a:rPr lang="en-GB" sz="1600" b="0" dirty="0" smtClean="0">
                <a:latin typeface="SF Cartoonist Hand" pitchFamily="2" charset="0"/>
              </a:rPr>
              <a:t>Creating </a:t>
            </a:r>
            <a:r>
              <a:rPr lang="en-GB" sz="1600" b="0" dirty="0">
                <a:latin typeface="SF Cartoonist Hand" pitchFamily="2" charset="0"/>
              </a:rPr>
              <a:t>a class blog requires teamwork and collaboration. Students and teachers learn and share their learning together</a:t>
            </a:r>
            <a:r>
              <a:rPr lang="en-GB" sz="1600" b="0" dirty="0" smtClean="0">
                <a:latin typeface="SF Cartoonist Hand" pitchFamily="2" charset="0"/>
              </a:rPr>
              <a:t>.</a:t>
            </a:r>
          </a:p>
          <a:p>
            <a:r>
              <a:rPr lang="en-GB" sz="2400" u="sng" dirty="0" smtClean="0">
                <a:latin typeface="SF Cartoonist Hand" pitchFamily="2" charset="0"/>
              </a:rPr>
              <a:t>ICT skills</a:t>
            </a:r>
          </a:p>
          <a:p>
            <a:r>
              <a:rPr lang="en-GB" sz="1400" b="0" dirty="0">
                <a:latin typeface="SF Cartoonist Hand" pitchFamily="2" charset="0"/>
              </a:rPr>
              <a:t> </a:t>
            </a:r>
            <a:r>
              <a:rPr lang="en-GB" sz="1600" b="0" dirty="0">
                <a:latin typeface="SF Cartoonist Hand" pitchFamily="2" charset="0"/>
              </a:rPr>
              <a:t>Blogging assists students to become more ICT literate which is an important 21st century skill</a:t>
            </a:r>
            <a:endParaRPr lang="en-GB" sz="1600" u="sng" dirty="0" smtClean="0">
              <a:latin typeface="SF Cartoonist Hand" pitchFamily="2" charset="0"/>
            </a:endParaRPr>
          </a:p>
          <a:p>
            <a:endParaRPr lang="en-GB" sz="2400" u="sng" dirty="0">
              <a:latin typeface="SF Cartoonist Han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523" y="188640"/>
            <a:ext cx="7520940" cy="548640"/>
          </a:xfrm>
        </p:spPr>
        <p:txBody>
          <a:bodyPr/>
          <a:lstStyle/>
          <a:p>
            <a:pPr algn="ctr"/>
            <a:r>
              <a:rPr lang="en-GB" sz="6000" dirty="0" smtClean="0">
                <a:latin typeface="SF Cartoonist Hand" pitchFamily="2" charset="0"/>
              </a:rPr>
              <a:t>WHAT ARE THE BENEFITS?</a:t>
            </a:r>
            <a:endParaRPr lang="en-GB" sz="6000" dirty="0">
              <a:latin typeface="SF Cartoonist Hand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08062"/>
            <a:ext cx="4248472" cy="376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5" y="4797152"/>
            <a:ext cx="439248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SF Cartoonist Hand" pitchFamily="2" charset="0"/>
              </a:rPr>
              <a:t>E-Safety</a:t>
            </a:r>
          </a:p>
          <a:p>
            <a:r>
              <a:rPr lang="en-GB" sz="1600" dirty="0">
                <a:latin typeface="SF Cartoonist Hand" pitchFamily="2" charset="0"/>
              </a:rPr>
              <a:t>Everyone will agree that teaching students to be safe online is an important issue. You can’t just do one off lessons on cyber safety. Cyber safety is not a separate subject. Through being heavily involved in blogging, </a:t>
            </a:r>
            <a:r>
              <a:rPr lang="en-GB" sz="1600" dirty="0" smtClean="0">
                <a:latin typeface="SF Cartoonist Hand" pitchFamily="2" charset="0"/>
              </a:rPr>
              <a:t>children have </a:t>
            </a:r>
            <a:r>
              <a:rPr lang="en-GB" sz="1600" dirty="0">
                <a:latin typeface="SF Cartoonist Hand" pitchFamily="2" charset="0"/>
              </a:rPr>
              <a:t>opportunities almost every day to discuss cyber safety issues and appropriate online </a:t>
            </a:r>
            <a:r>
              <a:rPr lang="en-GB" sz="1600" dirty="0" smtClean="0">
                <a:latin typeface="SF Cartoonist Hand" pitchFamily="2" charset="0"/>
              </a:rPr>
              <a:t>behaviour.</a:t>
            </a:r>
            <a:endParaRPr lang="en-GB" sz="1600" b="1" u="sng" dirty="0">
              <a:latin typeface="SF Cartoonist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5536" y="1097280"/>
            <a:ext cx="8496944" cy="362786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4400" dirty="0" smtClean="0">
                <a:latin typeface="SF Cartoonist Hand" pitchFamily="2" charset="0"/>
              </a:rPr>
              <a:t>A class blog helps to provide a virtual window into the classroom.</a:t>
            </a:r>
          </a:p>
          <a:p>
            <a:pPr>
              <a:buFont typeface="Arial" pitchFamily="34" charset="0"/>
              <a:buChar char="•"/>
            </a:pPr>
            <a:r>
              <a:rPr lang="en-GB" sz="4400" dirty="0" smtClean="0">
                <a:latin typeface="SF Cartoonist Hand" pitchFamily="2" charset="0"/>
              </a:rPr>
              <a:t>Most families enjoy being able to keep up to date with classroom events and children’s learning</a:t>
            </a:r>
          </a:p>
          <a:p>
            <a:pPr marL="0" indent="0"/>
            <a:endParaRPr lang="en-GB" sz="2400" u="sng" dirty="0">
              <a:latin typeface="SF Cartoonist Han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48640"/>
          </a:xfrm>
        </p:spPr>
        <p:txBody>
          <a:bodyPr/>
          <a:lstStyle/>
          <a:p>
            <a:pPr algn="ctr"/>
            <a:r>
              <a:rPr lang="en-GB" sz="6000" dirty="0" smtClean="0">
                <a:latin typeface="SF Cartoonist Hand" pitchFamily="2" charset="0"/>
              </a:rPr>
              <a:t>HOME-SCHOOL CONNECTIONS</a:t>
            </a:r>
            <a:endParaRPr lang="en-GB" sz="6000" dirty="0">
              <a:latin typeface="SF Cartoonist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72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07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</TotalTime>
  <Words>232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What is blogging?</vt:lpstr>
      <vt:lpstr>WHAT IS BLOGGING?</vt:lpstr>
      <vt:lpstr>WHAT ARE THE BENEFITS?</vt:lpstr>
      <vt:lpstr>HOME-SCHOOL CONNECTIONS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blogging?</dc:title>
  <dc:creator>Sophie Harrison</dc:creator>
  <cp:lastModifiedBy>Sophie Harrison</cp:lastModifiedBy>
  <cp:revision>2</cp:revision>
  <dcterms:created xsi:type="dcterms:W3CDTF">2016-02-01T19:32:58Z</dcterms:created>
  <dcterms:modified xsi:type="dcterms:W3CDTF">2016-02-01T19:52:33Z</dcterms:modified>
</cp:coreProperties>
</file>